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6858000" cy="9144000" type="screen4x3"/>
  <p:notesSz cx="6797675" cy="9926638"/>
  <p:defaultTextStyle>
    <a:defPPr>
      <a:defRPr lang="sv-S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1630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2460" y="60"/>
      </p:cViewPr>
      <p:guideLst>
        <p:guide orient="horz" pos="288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3" name="Underrubrik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sv-SE"/>
              <a:t>Klicka här för att ändra format på underrubrik i bakgrunden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F75BD1-2CD6-44BC-B535-DFAEF5E42ECC}" type="datetimeFigureOut">
              <a:rPr lang="sv-SE" smtClean="0"/>
              <a:t>2024-09-30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F7058E-05BE-461B-B301-5627DC01D724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5844806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F75BD1-2CD6-44BC-B535-DFAEF5E42ECC}" type="datetimeFigureOut">
              <a:rPr lang="sv-SE" smtClean="0"/>
              <a:t>2024-09-30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F7058E-05BE-461B-B301-5627DC01D724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928137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F75BD1-2CD6-44BC-B535-DFAEF5E42ECC}" type="datetimeFigureOut">
              <a:rPr lang="sv-SE" smtClean="0"/>
              <a:t>2024-09-30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F7058E-05BE-461B-B301-5627DC01D724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4624296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vå innehålls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innehåll 2"/>
          <p:cNvSpPr>
            <a:spLocks noGrp="1"/>
          </p:cNvSpPr>
          <p:nvPr>
            <p:ph sz="half" idx="1"/>
          </p:nvPr>
        </p:nvSpPr>
        <p:spPr>
          <a:xfrm>
            <a:off x="257175" y="2844800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innehåll 3"/>
          <p:cNvSpPr>
            <a:spLocks noGrp="1"/>
          </p:cNvSpPr>
          <p:nvPr>
            <p:ph sz="half" idx="2"/>
          </p:nvPr>
        </p:nvSpPr>
        <p:spPr>
          <a:xfrm>
            <a:off x="2628900" y="2844800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F75BD1-2CD6-44BC-B535-DFAEF5E42ECC}" type="datetimeFigureOut">
              <a:rPr lang="sv-SE" smtClean="0"/>
              <a:t>2024-09-30</a:t>
            </a:fld>
            <a:endParaRPr lang="sv-SE"/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F7058E-05BE-461B-B301-5627DC01D724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7220699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Jämföre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</p:spPr>
        <p:txBody>
          <a:bodyPr/>
          <a:lstStyle>
            <a:lvl1pPr>
              <a:defRPr/>
            </a:lvl1pPr>
          </a:lstStyle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Platshållare för innehåll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text 4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6" name="Platshållare för innehåll 5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7" name="Platshållare fö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F75BD1-2CD6-44BC-B535-DFAEF5E42ECC}" type="datetimeFigureOut">
              <a:rPr lang="sv-SE" smtClean="0"/>
              <a:t>2024-09-30</a:t>
            </a:fld>
            <a:endParaRPr lang="sv-SE"/>
          </a:p>
        </p:txBody>
      </p:sp>
      <p:sp>
        <p:nvSpPr>
          <p:cNvPr id="8" name="Platshållare för sidfo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9" name="Platshållare för bild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F7058E-05BE-461B-B301-5627DC01D724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2824617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F75BD1-2CD6-44BC-B535-DFAEF5E42ECC}" type="datetimeFigureOut">
              <a:rPr lang="sv-SE" smtClean="0"/>
              <a:t>2024-09-30</a:t>
            </a:fld>
            <a:endParaRPr lang="sv-SE"/>
          </a:p>
        </p:txBody>
      </p:sp>
      <p:sp>
        <p:nvSpPr>
          <p:cNvPr id="4" name="Platshållare för sidfo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5" name="Platshållare för bild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F7058E-05BE-461B-B301-5627DC01D724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353251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F75BD1-2CD6-44BC-B535-DFAEF5E42ECC}" type="datetimeFigureOut">
              <a:rPr lang="sv-SE" smtClean="0"/>
              <a:t>2024-09-30</a:t>
            </a:fld>
            <a:endParaRPr lang="sv-SE"/>
          </a:p>
        </p:txBody>
      </p:sp>
      <p:sp>
        <p:nvSpPr>
          <p:cNvPr id="3" name="Platshållare för sidfo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F7058E-05BE-461B-B301-5627DC01D724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1090859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ehåll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text 3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Platshållare fö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F75BD1-2CD6-44BC-B535-DFAEF5E42ECC}" type="datetimeFigureOut">
              <a:rPr lang="sv-SE" smtClean="0"/>
              <a:t>2024-09-30</a:t>
            </a:fld>
            <a:endParaRPr lang="sv-SE"/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F7058E-05BE-461B-B301-5627DC01D724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1727082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bild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v-SE"/>
          </a:p>
        </p:txBody>
      </p:sp>
      <p:sp>
        <p:nvSpPr>
          <p:cNvPr id="4" name="Platshållare för text 3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Platshållare fö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F75BD1-2CD6-44BC-B535-DFAEF5E42ECC}" type="datetimeFigureOut">
              <a:rPr lang="sv-SE" smtClean="0"/>
              <a:t>2024-09-30</a:t>
            </a:fld>
            <a:endParaRPr lang="sv-SE"/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F7058E-05BE-461B-B301-5627DC01D724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5821391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Rubrik och lodrä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lodrät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F75BD1-2CD6-44BC-B535-DFAEF5E42ECC}" type="datetimeFigureOut">
              <a:rPr lang="sv-SE" smtClean="0"/>
              <a:t>2024-09-30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F7058E-05BE-461B-B301-5627DC01D724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3805744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ät rubrik oc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ät rubrik 1"/>
          <p:cNvSpPr>
            <a:spLocks noGrp="1"/>
          </p:cNvSpPr>
          <p:nvPr>
            <p:ph type="title" orient="vert"/>
          </p:nvPr>
        </p:nvSpPr>
        <p:spPr>
          <a:xfrm>
            <a:off x="3729037" y="488951"/>
            <a:ext cx="1157288" cy="10401300"/>
          </a:xfrm>
        </p:spPr>
        <p:txBody>
          <a:bodyPr vert="eaVert"/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lodrät text 2"/>
          <p:cNvSpPr>
            <a:spLocks noGrp="1"/>
          </p:cNvSpPr>
          <p:nvPr>
            <p:ph type="body" orient="vert" idx="1"/>
          </p:nvPr>
        </p:nvSpPr>
        <p:spPr>
          <a:xfrm>
            <a:off x="257175" y="488951"/>
            <a:ext cx="3357563" cy="10401300"/>
          </a:xfrm>
        </p:spPr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F75BD1-2CD6-44BC-B535-DFAEF5E42ECC}" type="datetimeFigureOut">
              <a:rPr lang="sv-SE" smtClean="0"/>
              <a:t>2024-09-30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F7058E-05BE-461B-B301-5627DC01D724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2548798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342900" y="2133601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2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3F75BD1-2CD6-44BC-B535-DFAEF5E42ECC}" type="datetimeFigureOut">
              <a:rPr lang="sv-SE" smtClean="0"/>
              <a:t>2024-09-30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3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4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F7058E-05BE-461B-B301-5627DC01D724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0576095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34925" y="5283960"/>
            <a:ext cx="1242087" cy="1044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Rubrik 1"/>
          <p:cNvSpPr>
            <a:spLocks noGrp="1"/>
          </p:cNvSpPr>
          <p:nvPr>
            <p:ph type="ctrTitle"/>
          </p:nvPr>
        </p:nvSpPr>
        <p:spPr>
          <a:xfrm>
            <a:off x="676761" y="1552441"/>
            <a:ext cx="5288451" cy="1339707"/>
          </a:xfrm>
        </p:spPr>
        <p:txBody>
          <a:bodyPr>
            <a:normAutofit/>
          </a:bodyPr>
          <a:lstStyle/>
          <a:p>
            <a:pPr algn="l"/>
            <a:r>
              <a:rPr lang="sv-SE" sz="3600" b="1" dirty="0">
                <a:solidFill>
                  <a:schemeClr val="accent6">
                    <a:lumMod val="75000"/>
                  </a:schemeClr>
                </a:solidFill>
              </a:rPr>
              <a:t>Höstens gårdsfixardag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42431" y="8172400"/>
            <a:ext cx="4534842" cy="7729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textruta 7"/>
          <p:cNvSpPr txBox="1"/>
          <p:nvPr/>
        </p:nvSpPr>
        <p:spPr>
          <a:xfrm>
            <a:off x="692696" y="2736060"/>
            <a:ext cx="5609523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b="1" dirty="0"/>
              <a:t>Grannar</a:t>
            </a:r>
          </a:p>
          <a:p>
            <a:r>
              <a:rPr lang="sv-SE" sz="1600" dirty="0"/>
              <a:t>Det dags att höststäda våra gårdar och förbereda för vinterdvala. </a:t>
            </a:r>
            <a:br>
              <a:rPr lang="sv-SE" sz="1600" dirty="0"/>
            </a:br>
            <a:r>
              <a:rPr lang="sv-SE" sz="1600" dirty="0"/>
              <a:t>Boka in söndagen den 27 oktober i kalendern och kom ut. Det blir trevligt umgänge, lite träning och vi grillar till lunch</a:t>
            </a:r>
            <a:r>
              <a:rPr lang="sv-SE" sz="1600" dirty="0">
                <a:sym typeface="Wingdings" pitchFamily="2" charset="2"/>
              </a:rPr>
              <a:t>.</a:t>
            </a:r>
            <a:endParaRPr lang="sv-SE" sz="1600" dirty="0"/>
          </a:p>
          <a:p>
            <a:endParaRPr lang="sv-SE" dirty="0"/>
          </a:p>
          <a:p>
            <a:r>
              <a:rPr lang="sv-SE" sz="2000" b="1" dirty="0">
                <a:solidFill>
                  <a:schemeClr val="accent6">
                    <a:lumMod val="75000"/>
                  </a:schemeClr>
                </a:solidFill>
              </a:rPr>
              <a:t>Datum:  </a:t>
            </a:r>
            <a:r>
              <a:rPr lang="sv-SE" sz="2000" dirty="0">
                <a:solidFill>
                  <a:schemeClr val="accent6">
                    <a:lumMod val="75000"/>
                  </a:schemeClr>
                </a:solidFill>
              </a:rPr>
              <a:t>	</a:t>
            </a:r>
            <a:r>
              <a:rPr lang="sv-SE" sz="2000" b="1" dirty="0"/>
              <a:t>Söndagen den 27 oktober </a:t>
            </a:r>
            <a:endParaRPr lang="sv-SE" sz="2000" b="1" dirty="0">
              <a:solidFill>
                <a:schemeClr val="accent6">
                  <a:lumMod val="75000"/>
                </a:schemeClr>
              </a:solidFill>
            </a:endParaRPr>
          </a:p>
          <a:p>
            <a:r>
              <a:rPr lang="sv-SE" sz="2000" b="1" dirty="0">
                <a:solidFill>
                  <a:schemeClr val="accent6">
                    <a:lumMod val="75000"/>
                  </a:schemeClr>
                </a:solidFill>
              </a:rPr>
              <a:t>Tid: 	</a:t>
            </a:r>
            <a:r>
              <a:rPr lang="sv-SE" sz="2000" b="1" dirty="0" err="1"/>
              <a:t>Kl</a:t>
            </a:r>
            <a:r>
              <a:rPr lang="sv-SE" sz="2000" b="1" dirty="0"/>
              <a:t> 10-15 ca </a:t>
            </a:r>
            <a:endParaRPr lang="sv-SE" dirty="0"/>
          </a:p>
          <a:p>
            <a:r>
              <a:rPr lang="sv-SE" sz="2000" b="1" dirty="0">
                <a:solidFill>
                  <a:schemeClr val="accent6">
                    <a:lumMod val="75000"/>
                  </a:schemeClr>
                </a:solidFill>
              </a:rPr>
              <a:t>Plats: 	</a:t>
            </a:r>
            <a:r>
              <a:rPr lang="sv-SE" sz="2000" b="1" dirty="0"/>
              <a:t>Vi samlas utanför styrelserummet </a:t>
            </a:r>
          </a:p>
          <a:p>
            <a:r>
              <a:rPr lang="sv-SE" sz="2000" b="1" dirty="0"/>
              <a:t>	</a:t>
            </a:r>
            <a:r>
              <a:rPr lang="sv-SE" sz="1600" dirty="0"/>
              <a:t>(kortsidan   av mittenhuset)</a:t>
            </a:r>
          </a:p>
          <a:p>
            <a:endParaRPr lang="sv-SE" sz="1600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11" name="textruta 10"/>
          <p:cNvSpPr txBox="1"/>
          <p:nvPr/>
        </p:nvSpPr>
        <p:spPr>
          <a:xfrm>
            <a:off x="629408" y="5649531"/>
            <a:ext cx="2689582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dirty="0"/>
              <a:t>Vi ses!</a:t>
            </a:r>
          </a:p>
          <a:p>
            <a:r>
              <a:rPr lang="sv-SE" sz="1600" dirty="0"/>
              <a:t>Trädgårdsgruppen &amp; Styrelsen</a:t>
            </a:r>
          </a:p>
        </p:txBody>
      </p:sp>
      <p:pic>
        <p:nvPicPr>
          <p:cNvPr id="12" name="Bildobjekt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0446126">
            <a:off x="339754" y="294147"/>
            <a:ext cx="1625250" cy="1749148"/>
          </a:xfrm>
          <a:prstGeom prst="rect">
            <a:avLst/>
          </a:prstGeom>
        </p:spPr>
      </p:pic>
      <p:sp>
        <p:nvSpPr>
          <p:cNvPr id="3" name="textruta 2">
            <a:extLst>
              <a:ext uri="{FF2B5EF4-FFF2-40B4-BE49-F238E27FC236}">
                <a16:creationId xmlns:a16="http://schemas.microsoft.com/office/drawing/2014/main" id="{617B46AA-5F99-DF48-EFEE-41801F95481B}"/>
              </a:ext>
            </a:extLst>
          </p:cNvPr>
          <p:cNvSpPr txBox="1"/>
          <p:nvPr/>
        </p:nvSpPr>
        <p:spPr>
          <a:xfrm>
            <a:off x="676761" y="6803137"/>
            <a:ext cx="5609523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1400" b="1" dirty="0"/>
              <a:t>Är det ditt cykelskelett?</a:t>
            </a:r>
          </a:p>
          <a:p>
            <a:r>
              <a:rPr lang="sv-SE" sz="1400" dirty="0"/>
              <a:t>Vi har ett antal cyklar som ligger  isärplockade i cykelrum och har legat så länge, någon i flera år. Är det någon som äger dessa? Sätt en namnlapp på om de ska vara kvar. Annars slänger vi dessa. </a:t>
            </a:r>
          </a:p>
          <a:p>
            <a:endParaRPr lang="sv-SE" sz="1400" dirty="0"/>
          </a:p>
        </p:txBody>
      </p:sp>
    </p:spTree>
    <p:extLst>
      <p:ext uri="{BB962C8B-B14F-4D97-AF65-F5344CB8AC3E}">
        <p14:creationId xmlns:p14="http://schemas.microsoft.com/office/powerpoint/2010/main" val="264067771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140</TotalTime>
  <Words>120</Words>
  <Application>Microsoft Office PowerPoint</Application>
  <PresentationFormat>Bildspel på skärmen (4:3)</PresentationFormat>
  <Paragraphs>12</Paragraphs>
  <Slides>1</Slides>
  <Notes>0</Notes>
  <HiddenSlides>0</HiddenSlides>
  <MMClips>0</MMClips>
  <ScaleCrop>false</ScaleCrop>
  <HeadingPairs>
    <vt:vector size="6" baseType="variant">
      <vt:variant>
        <vt:lpstr>Använt teckensnitt</vt:lpstr>
      </vt:variant>
      <vt:variant>
        <vt:i4>3</vt:i4>
      </vt:variant>
      <vt:variant>
        <vt:lpstr>Tema</vt:lpstr>
      </vt:variant>
      <vt:variant>
        <vt:i4>1</vt:i4>
      </vt:variant>
      <vt:variant>
        <vt:lpstr>Bildrubriker</vt:lpstr>
      </vt:variant>
      <vt:variant>
        <vt:i4>1</vt:i4>
      </vt:variant>
    </vt:vector>
  </HeadingPairs>
  <TitlesOfParts>
    <vt:vector size="5" baseType="lpstr">
      <vt:lpstr>Arial</vt:lpstr>
      <vt:lpstr>Calibri</vt:lpstr>
      <vt:lpstr>Wingdings</vt:lpstr>
      <vt:lpstr>Office-tema</vt:lpstr>
      <vt:lpstr>Höstens gårdsfixardag</vt:lpstr>
    </vt:vector>
  </TitlesOfParts>
  <Company>Teracom Group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Städdag av vår höstträdgård</dc:title>
  <dc:creator>Gunilla Svahn 2196</dc:creator>
  <cp:lastModifiedBy>Svahn Gunilla</cp:lastModifiedBy>
  <cp:revision>27</cp:revision>
  <cp:lastPrinted>2015-09-23T07:45:26Z</cp:lastPrinted>
  <dcterms:created xsi:type="dcterms:W3CDTF">2013-09-30T11:22:16Z</dcterms:created>
  <dcterms:modified xsi:type="dcterms:W3CDTF">2024-09-30T05:52:58Z</dcterms:modified>
</cp:coreProperties>
</file>