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00A1"/>
    <a:srgbClr val="FFCC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5987" autoAdjust="0"/>
  </p:normalViewPr>
  <p:slideViewPr>
    <p:cSldViewPr snapToGrid="0">
      <p:cViewPr varScale="1">
        <p:scale>
          <a:sx n="19" d="100"/>
          <a:sy n="19" d="100"/>
        </p:scale>
        <p:origin x="1888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974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1653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147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464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5557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7223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794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4329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037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2622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850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7048F-DE11-4F4E-8290-ABB4AB8F901E}" type="datetimeFigureOut">
              <a:rPr lang="sv-SE" smtClean="0"/>
              <a:t>2024-03-10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492AA-0381-4AD2-B118-F27C0371C78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242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/>
          <a:srcRect l="28037" t="891" r="27136" b="958"/>
          <a:stretch/>
        </p:blipFill>
        <p:spPr>
          <a:xfrm rot="782707">
            <a:off x="3982219" y="782433"/>
            <a:ext cx="1145533" cy="1881127"/>
          </a:xfrm>
          <a:prstGeom prst="rect">
            <a:avLst/>
          </a:prstGeom>
        </p:spPr>
      </p:pic>
      <p:sp>
        <p:nvSpPr>
          <p:cNvPr id="8" name="Platshållare för innehåll 7"/>
          <p:cNvSpPr>
            <a:spLocks noGrp="1"/>
          </p:cNvSpPr>
          <p:nvPr>
            <p:ph sz="half" idx="1"/>
          </p:nvPr>
        </p:nvSpPr>
        <p:spPr>
          <a:xfrm>
            <a:off x="847586" y="4286726"/>
            <a:ext cx="2165124" cy="2264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  <a:t>Måndag	  6/5</a:t>
            </a:r>
            <a:b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  <a:t>Torsdag		16/5</a:t>
            </a:r>
            <a:b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  <a:t>Måndag	27/5</a:t>
            </a:r>
            <a:b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  <a:t>Måndag	  3/6</a:t>
            </a:r>
            <a:b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  <a:t>Torsdag 	13/6</a:t>
            </a:r>
            <a:b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  <a:t>Måndag	24/6</a:t>
            </a:r>
            <a:b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v-SE" sz="1600" b="1" dirty="0">
                <a:solidFill>
                  <a:schemeClr val="accent6">
                    <a:lumMod val="75000"/>
                  </a:schemeClr>
                </a:solidFill>
              </a:rPr>
              <a:t>Torsdag		  4/7</a:t>
            </a: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031" y="11309835"/>
            <a:ext cx="2122482" cy="356647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3737507" y="4286726"/>
            <a:ext cx="3115804" cy="174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sv-SE" sz="1600" b="1" dirty="0">
                <a:solidFill>
                  <a:srgbClr val="70AD47">
                    <a:lumMod val="75000"/>
                  </a:srgbClr>
                </a:solidFill>
              </a:rPr>
              <a:t>Måndag	  5/8</a:t>
            </a:r>
            <a:br>
              <a:rPr lang="sv-SE" sz="1600" b="1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sv-SE" sz="1600" b="1" dirty="0">
                <a:solidFill>
                  <a:srgbClr val="70AD47">
                    <a:lumMod val="75000"/>
                  </a:srgbClr>
                </a:solidFill>
              </a:rPr>
              <a:t>Torsdag 	15/8 </a:t>
            </a:r>
            <a:br>
              <a:rPr lang="sv-SE" sz="1600" b="1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sv-SE" sz="1600" b="1" dirty="0">
                <a:solidFill>
                  <a:srgbClr val="70AD47">
                    <a:lumMod val="75000"/>
                  </a:srgbClr>
                </a:solidFill>
              </a:rPr>
              <a:t>Måndag 	26/8</a:t>
            </a:r>
            <a:br>
              <a:rPr lang="sv-SE" sz="1600" b="1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sv-SE" sz="1600" b="1" dirty="0">
                <a:solidFill>
                  <a:srgbClr val="70AD47">
                    <a:lumMod val="75000"/>
                  </a:srgbClr>
                </a:solidFill>
              </a:rPr>
              <a:t>Torsdag		  5/9</a:t>
            </a:r>
            <a:br>
              <a:rPr lang="sv-SE" sz="1600" b="1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sv-SE" sz="1600" b="1" dirty="0">
                <a:solidFill>
                  <a:srgbClr val="70AD47">
                    <a:lumMod val="75000"/>
                  </a:srgbClr>
                </a:solidFill>
              </a:rPr>
              <a:t>Måndag	16/9</a:t>
            </a:r>
            <a:br>
              <a:rPr lang="sv-SE" sz="1600" b="1" dirty="0">
                <a:solidFill>
                  <a:srgbClr val="70AD47">
                    <a:lumMod val="75000"/>
                  </a:srgbClr>
                </a:solidFill>
              </a:rPr>
            </a:br>
            <a:r>
              <a:rPr lang="sv-SE" sz="1600" b="1" dirty="0">
                <a:solidFill>
                  <a:srgbClr val="70AD47">
                    <a:lumMod val="75000"/>
                  </a:srgbClr>
                </a:solidFill>
              </a:rPr>
              <a:t>Torsdag		26/9</a:t>
            </a: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sv-SE" sz="1600" b="1" dirty="0">
                <a:solidFill>
                  <a:schemeClr val="bg1">
                    <a:lumMod val="65000"/>
                  </a:schemeClr>
                </a:solidFill>
              </a:rPr>
              <a:t>Höststädning</a:t>
            </a:r>
          </a:p>
        </p:txBody>
      </p:sp>
      <p:sp>
        <p:nvSpPr>
          <p:cNvPr id="5" name="Rektangel 4"/>
          <p:cNvSpPr/>
          <p:nvPr/>
        </p:nvSpPr>
        <p:spPr>
          <a:xfrm>
            <a:off x="813901" y="3119097"/>
            <a:ext cx="46365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sv-SE" sz="1500" dirty="0">
                <a:solidFill>
                  <a:prstClr val="black"/>
                </a:solidFill>
              </a:rPr>
              <a:t>Har du lust att vara med och fixa ute på gården en kväll? Trädgårdsgruppen är ute nedan tider i år, måndagar och torsdagar blandat. Du är välkommen att komma ut och vara med. </a:t>
            </a:r>
          </a:p>
        </p:txBody>
      </p:sp>
      <p:sp>
        <p:nvSpPr>
          <p:cNvPr id="6" name="Rektangel 5"/>
          <p:cNvSpPr/>
          <p:nvPr/>
        </p:nvSpPr>
        <p:spPr>
          <a:xfrm>
            <a:off x="781222" y="6883755"/>
            <a:ext cx="4514187" cy="1286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sv-SE" sz="1600" dirty="0">
                <a:solidFill>
                  <a:prstClr val="black"/>
                </a:solidFill>
                <a:latin typeface="Caveat" panose="00000500000000000000" pitchFamily="2" charset="0"/>
                <a:cs typeface="Arial" panose="020B0604020202020204" pitchFamily="34" charset="0"/>
              </a:rPr>
              <a:t>Vi  brukar träffas vid kl. 18.30 </a:t>
            </a: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sv-SE" sz="1600" dirty="0">
                <a:solidFill>
                  <a:prstClr val="black"/>
                </a:solidFill>
                <a:latin typeface="Caveat" panose="00000500000000000000" pitchFamily="2" charset="0"/>
                <a:cs typeface="Arial" panose="020B0604020202020204" pitchFamily="34" charset="0"/>
              </a:rPr>
              <a:t>Välkommen!</a:t>
            </a: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endParaRPr lang="sv-SE" sz="16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0" defTabSz="685800">
              <a:lnSpc>
                <a:spcPct val="90000"/>
              </a:lnSpc>
              <a:spcBef>
                <a:spcPts val="750"/>
              </a:spcBef>
            </a:pPr>
            <a:r>
              <a:rPr lang="sv-SE" sz="1600" dirty="0">
                <a:solidFill>
                  <a:prstClr val="black"/>
                </a:solidFill>
                <a:cs typeface="Arial" panose="020B0604020202020204" pitchFamily="34" charset="0"/>
              </a:rPr>
              <a:t>                               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DF570B2-BAA2-4C7F-85EB-C9512D19B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6883755"/>
            <a:ext cx="2288134" cy="2987163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813901" y="1427580"/>
            <a:ext cx="3000375" cy="1302580"/>
          </a:xfrm>
        </p:spPr>
        <p:txBody>
          <a:bodyPr>
            <a:normAutofit/>
          </a:bodyPr>
          <a:lstStyle/>
          <a:p>
            <a:r>
              <a:rPr lang="sv-SE" sz="3000" b="1" dirty="0" err="1">
                <a:solidFill>
                  <a:srgbClr val="F200A1"/>
                </a:solidFill>
                <a:latin typeface="Arial" panose="020B0604020202020204" pitchFamily="34" charset="0"/>
                <a:ea typeface="Adobe Song Std L" panose="02020300000000000000" pitchFamily="18" charset="-128"/>
                <a:cs typeface="Arial" panose="020B0604020202020204" pitchFamily="34" charset="0"/>
              </a:rPr>
              <a:t>Trädgårdstider</a:t>
            </a:r>
            <a:br>
              <a:rPr lang="sv-SE" sz="3000" b="1" dirty="0">
                <a:solidFill>
                  <a:srgbClr val="F200A1"/>
                </a:solidFill>
                <a:latin typeface="Arial" panose="020B0604020202020204" pitchFamily="34" charset="0"/>
                <a:ea typeface="Adobe Song Std L" panose="02020300000000000000" pitchFamily="18" charset="-128"/>
                <a:cs typeface="Arial" panose="020B0604020202020204" pitchFamily="34" charset="0"/>
              </a:rPr>
            </a:br>
            <a:r>
              <a:rPr lang="sv-SE" sz="1800" b="1" dirty="0">
                <a:solidFill>
                  <a:srgbClr val="F200A1"/>
                </a:solidFill>
                <a:latin typeface="Arial" panose="020B0604020202020204" pitchFamily="34" charset="0"/>
                <a:ea typeface="Adobe Song Std L" panose="02020300000000000000" pitchFamily="18" charset="-128"/>
                <a:cs typeface="Arial" panose="020B0604020202020204" pitchFamily="34" charset="0"/>
              </a:rPr>
              <a:t>&amp; trädgårdsfix</a:t>
            </a:r>
            <a:endParaRPr lang="sv-SE" sz="3100" dirty="0">
              <a:solidFill>
                <a:srgbClr val="F200A1"/>
              </a:solidFill>
              <a:latin typeface="Arial" panose="020B0604020202020204" pitchFamily="34" charset="0"/>
              <a:ea typeface="Adobe Song Std L" panose="020203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646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111</Words>
  <Application>Microsoft Office PowerPoint</Application>
  <PresentationFormat>Bredbild</PresentationFormat>
  <Paragraphs>9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Caveat</vt:lpstr>
      <vt:lpstr>Office-tema</vt:lpstr>
      <vt:lpstr>Trädgårdstider &amp; trädgårdsfix</vt:lpstr>
    </vt:vector>
  </TitlesOfParts>
  <Company>Teracom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Tider för årets trädgårdsarbete</dc:title>
  <dc:creator>Gunilla Svahn 2196</dc:creator>
  <cp:lastModifiedBy>Styrelsen Körsbärshagen</cp:lastModifiedBy>
  <cp:revision>24</cp:revision>
  <dcterms:created xsi:type="dcterms:W3CDTF">2016-04-25T15:25:39Z</dcterms:created>
  <dcterms:modified xsi:type="dcterms:W3CDTF">2024-03-10T14:08:20Z</dcterms:modified>
</cp:coreProperties>
</file>