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33CC"/>
    <a:srgbClr val="D163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5" d="100"/>
          <a:sy n="25" d="100"/>
        </p:scale>
        <p:origin x="1792" y="2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7T11:46:59.283"/>
    </inkml:context>
    <inkml:brush xml:id="br0">
      <inkml:brushProperty name="width" value="0.1" units="cm"/>
      <inkml:brushProperty name="height" value="0.2" units="cm"/>
      <inkml:brushProperty name="color" value="#77933C"/>
      <inkml:brushProperty name="tip" value="rectangle"/>
      <inkml:brushProperty name="rasterOp" value="maskPen"/>
      <inkml:brushProperty name="ignorePressure" value="1"/>
    </inkml:brush>
  </inkml:definitions>
  <inkml:trace contextRef="#ctx0" brushRef="#br0">729 1,'-4'1,"0"1,1-1,-1 1,1 0,-1 1,1-1,0 1,0-1,0 1,0 0,0 0,1 0,-1 0,1 1,-3 4,2-4,-109 174,-31 31,-79 102,205-290,0 0,1 2,2-1,0 2,1 0,2 1,0 0,2 0,0 1,2 1,1-1,-3 30,9-45,-1 0,0 0,-1-1,0 1,-1-1,0 1,-1-1,-6 13,-7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7T11:47:01.400"/>
    </inkml:context>
    <inkml:brush xml:id="br0">
      <inkml:brushProperty name="width" value="0.1" units="cm"/>
      <inkml:brushProperty name="height" value="0.2" units="cm"/>
      <inkml:brushProperty name="color" value="#77933C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1,'21'277,"-3"-72,-13-160,16 72,-4-32,16 41,-33-124,0 0,1 0,0 0,0 0,-1 0,1 0,0-1,0 1,1 0,-1-1,0 1,1-1,-1 1,0-1,1 0,0 1,-1-1,1 0,0 0,-1 0,1 0,0-1,0 1,0 0,0-1,0 1,0-1,0 0,0 0,0 0,0 0,0 0,0 0,0 0,0 0,0-1,0 1,0-1,3-1,11-4,-1-1,0 0,0-1,15-11,1 1,116-49,-72 35,-27 13,1 3,1 2,53-8,11-4,-79 17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448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81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2429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2069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246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32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9085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2708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213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057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487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75BD1-2CD6-44BC-B535-DFAEF5E42ECC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760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customXml" Target="../ink/ink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76761" y="1800252"/>
            <a:ext cx="5288451" cy="1339707"/>
          </a:xfrm>
        </p:spPr>
        <p:txBody>
          <a:bodyPr>
            <a:normAutofit/>
          </a:bodyPr>
          <a:lstStyle/>
          <a:p>
            <a:pPr algn="l"/>
            <a:r>
              <a:rPr lang="sv-SE" sz="3600" b="1" dirty="0">
                <a:solidFill>
                  <a:srgbClr val="FF33CC"/>
                </a:solidFill>
              </a:rPr>
              <a:t>Vårens gårdsfixardag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431" y="8172400"/>
            <a:ext cx="4534842" cy="772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ruta 7"/>
          <p:cNvSpPr txBox="1"/>
          <p:nvPr/>
        </p:nvSpPr>
        <p:spPr>
          <a:xfrm>
            <a:off x="692696" y="2736060"/>
            <a:ext cx="56095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Grannar</a:t>
            </a:r>
          </a:p>
          <a:p>
            <a:r>
              <a:rPr lang="sv-SE" sz="1600" dirty="0"/>
              <a:t>Det dags att vårstäda gården och fixa för vårens och sommarens gårdshäng. Boka in söndagen den 14 april i kalendern och kom ut. Vi bjuder på trevligt umgänge, lite träning och vi grillar till lunch</a:t>
            </a:r>
            <a:r>
              <a:rPr lang="sv-SE" sz="1600" dirty="0">
                <a:sym typeface="Wingdings" pitchFamily="2" charset="2"/>
              </a:rPr>
              <a:t>.</a:t>
            </a:r>
            <a:endParaRPr lang="sv-SE" sz="1600" dirty="0"/>
          </a:p>
          <a:p>
            <a:endParaRPr lang="sv-SE" dirty="0"/>
          </a:p>
          <a:p>
            <a:r>
              <a:rPr lang="sv-SE" sz="2000" b="1" dirty="0">
                <a:solidFill>
                  <a:srgbClr val="FF66CC"/>
                </a:solidFill>
              </a:rPr>
              <a:t>Datum:  </a:t>
            </a:r>
            <a:r>
              <a:rPr lang="sv-SE" sz="2000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sv-SE" sz="2000" b="1" dirty="0"/>
              <a:t>Söndagen den 14 april</a:t>
            </a:r>
            <a:endParaRPr lang="sv-SE" sz="2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sv-SE" sz="2000" b="1" dirty="0">
                <a:solidFill>
                  <a:srgbClr val="FF66CC"/>
                </a:solidFill>
              </a:rPr>
              <a:t>Tid: </a:t>
            </a:r>
            <a:r>
              <a:rPr lang="sv-SE" sz="2000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sv-SE" sz="2000" b="1" dirty="0" err="1"/>
              <a:t>Kl</a:t>
            </a:r>
            <a:r>
              <a:rPr lang="sv-SE" sz="2000" b="1" dirty="0"/>
              <a:t> 10-15 ca </a:t>
            </a:r>
            <a:endParaRPr lang="sv-SE" dirty="0"/>
          </a:p>
          <a:p>
            <a:r>
              <a:rPr lang="sv-SE" sz="2000" b="1" dirty="0">
                <a:solidFill>
                  <a:srgbClr val="FF66CC"/>
                </a:solidFill>
              </a:rPr>
              <a:t>Plats: </a:t>
            </a:r>
            <a:r>
              <a:rPr lang="sv-SE" sz="2000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sv-SE" sz="2000" b="1" dirty="0"/>
              <a:t>Vi ses på stora gården</a:t>
            </a:r>
          </a:p>
          <a:p>
            <a:endParaRPr lang="sv-SE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ruta 10"/>
          <p:cNvSpPr txBox="1"/>
          <p:nvPr/>
        </p:nvSpPr>
        <p:spPr>
          <a:xfrm>
            <a:off x="692696" y="5316279"/>
            <a:ext cx="2383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Vi ses!</a:t>
            </a:r>
          </a:p>
          <a:p>
            <a:r>
              <a:rPr lang="sv-SE" sz="1400" dirty="0"/>
              <a:t>Trädgårdsgruppen &amp; Styrelsen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17B46AA-5F99-DF48-EFEE-41801F95481B}"/>
              </a:ext>
            </a:extLst>
          </p:cNvPr>
          <p:cNvSpPr txBox="1"/>
          <p:nvPr/>
        </p:nvSpPr>
        <p:spPr>
          <a:xfrm>
            <a:off x="602284" y="6744339"/>
            <a:ext cx="36282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PS: </a:t>
            </a:r>
            <a:r>
              <a:rPr lang="sv-SE" sz="1100" dirty="0"/>
              <a:t>Ju fler vi blir, ju fortare går det och roligare blir det.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AA307DA-3CF4-E05C-CB84-C3FED22F5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61" y="558558"/>
            <a:ext cx="1739646" cy="1251324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276088C5-CC50-8F7F-702B-E95C10B01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212" y="547452"/>
            <a:ext cx="969633" cy="1252800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400BA1C8-4214-4195-9092-9129F85DD7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430" y="547452"/>
            <a:ext cx="1828411" cy="12528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7E911965-C5BB-2668-6744-F1F2987912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845" y="5197623"/>
            <a:ext cx="2774717" cy="1774820"/>
          </a:xfrm>
          <a:prstGeom prst="rect">
            <a:avLst/>
          </a:prstGeom>
        </p:spPr>
      </p:pic>
      <p:sp>
        <p:nvSpPr>
          <p:cNvPr id="21" name="textruta 20">
            <a:extLst>
              <a:ext uri="{FF2B5EF4-FFF2-40B4-BE49-F238E27FC236}">
                <a16:creationId xmlns:a16="http://schemas.microsoft.com/office/drawing/2014/main" id="{5516E92F-23A4-4B90-A0DF-0F8A0E372696}"/>
              </a:ext>
            </a:extLst>
          </p:cNvPr>
          <p:cNvSpPr txBox="1"/>
          <p:nvPr/>
        </p:nvSpPr>
        <p:spPr>
          <a:xfrm>
            <a:off x="4077073" y="5601522"/>
            <a:ext cx="2448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Vi rensar cykelrummen!</a:t>
            </a:r>
          </a:p>
          <a:p>
            <a:r>
              <a:rPr lang="sv-SE" sz="1400" dirty="0"/>
              <a:t>Märk din cykel med namn &amp; </a:t>
            </a:r>
            <a:r>
              <a:rPr lang="sv-SE" sz="1400" dirty="0" err="1"/>
              <a:t>lägenhetsnr</a:t>
            </a:r>
            <a:r>
              <a:rPr lang="sv-SE" sz="1400" dirty="0"/>
              <a:t> innan städdagen. Ej märkta cyklar plockas bort. 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7158B8D9-9FB1-1A06-343C-8FBE6027ADC2}"/>
              </a:ext>
            </a:extLst>
          </p:cNvPr>
          <p:cNvSpPr txBox="1"/>
          <p:nvPr/>
        </p:nvSpPr>
        <p:spPr>
          <a:xfrm>
            <a:off x="5308433" y="4672833"/>
            <a:ext cx="716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latin typeface="Caveat" panose="00000500000000000000" pitchFamily="2" charset="0"/>
              </a:rPr>
              <a:t>OBS!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7" name="Pennanteckning 36">
                <a:extLst>
                  <a:ext uri="{FF2B5EF4-FFF2-40B4-BE49-F238E27FC236}">
                    <a16:creationId xmlns:a16="http://schemas.microsoft.com/office/drawing/2014/main" id="{262875E1-1AFC-4634-1389-49BC2FA81416}"/>
                  </a:ext>
                </a:extLst>
              </p14:cNvPr>
              <p14:cNvContentPartPr/>
              <p14:nvPr/>
            </p14:nvContentPartPr>
            <p14:xfrm>
              <a:off x="5499646" y="5094183"/>
              <a:ext cx="262440" cy="442080"/>
            </p14:xfrm>
          </p:contentPart>
        </mc:Choice>
        <mc:Fallback xmlns="">
          <p:pic>
            <p:nvPicPr>
              <p:cNvPr id="37" name="Pennanteckning 36">
                <a:extLst>
                  <a:ext uri="{FF2B5EF4-FFF2-40B4-BE49-F238E27FC236}">
                    <a16:creationId xmlns:a16="http://schemas.microsoft.com/office/drawing/2014/main" id="{262875E1-1AFC-4634-1389-49BC2FA8141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81646" y="5058154"/>
                <a:ext cx="298080" cy="5137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8" name="Pennanteckning 37">
                <a:extLst>
                  <a:ext uri="{FF2B5EF4-FFF2-40B4-BE49-F238E27FC236}">
                    <a16:creationId xmlns:a16="http://schemas.microsoft.com/office/drawing/2014/main" id="{F86D3BC0-BC51-C141-03D3-DF3D6AC8563F}"/>
                  </a:ext>
                </a:extLst>
              </p14:cNvPr>
              <p14:cNvContentPartPr/>
              <p14:nvPr/>
            </p14:nvContentPartPr>
            <p14:xfrm>
              <a:off x="5413606" y="5238903"/>
              <a:ext cx="332280" cy="321480"/>
            </p14:xfrm>
          </p:contentPart>
        </mc:Choice>
        <mc:Fallback xmlns="">
          <p:pic>
            <p:nvPicPr>
              <p:cNvPr id="38" name="Pennanteckning 37">
                <a:extLst>
                  <a:ext uri="{FF2B5EF4-FFF2-40B4-BE49-F238E27FC236}">
                    <a16:creationId xmlns:a16="http://schemas.microsoft.com/office/drawing/2014/main" id="{F86D3BC0-BC51-C141-03D3-DF3D6AC8563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95625" y="5202903"/>
                <a:ext cx="367881" cy="39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0677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107</Words>
  <Application>Microsoft Office PowerPoint</Application>
  <PresentationFormat>Bildspel på skärmen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Caveat</vt:lpstr>
      <vt:lpstr>Wingdings</vt:lpstr>
      <vt:lpstr>Office-tema</vt:lpstr>
      <vt:lpstr>Vårens gårdsfixardag</vt:lpstr>
    </vt:vector>
  </TitlesOfParts>
  <Company>Teracom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Städdag av vår höstträdgård</dc:title>
  <dc:creator>Gunilla Svahn 2196</dc:creator>
  <cp:lastModifiedBy>Styrelsen Körsbärshagen</cp:lastModifiedBy>
  <cp:revision>33</cp:revision>
  <cp:lastPrinted>2015-09-23T07:45:26Z</cp:lastPrinted>
  <dcterms:created xsi:type="dcterms:W3CDTF">2013-09-30T11:22:16Z</dcterms:created>
  <dcterms:modified xsi:type="dcterms:W3CDTF">2024-03-10T14:08:59Z</dcterms:modified>
</cp:coreProperties>
</file>